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503357"/>
            <a:ext cx="8791575" cy="27544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D1C95D-6D25-432B-8E95-3E2F1F71E71C}"/>
              </a:ext>
            </a:extLst>
          </p:cNvPr>
          <p:cNvSpPr/>
          <p:nvPr/>
        </p:nvSpPr>
        <p:spPr>
          <a:xfrm>
            <a:off x="2591853" y="2554786"/>
            <a:ext cx="75446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 ALL !</a:t>
            </a:r>
          </a:p>
        </p:txBody>
      </p:sp>
    </p:spTree>
    <p:extLst>
      <p:ext uri="{BB962C8B-B14F-4D97-AF65-F5344CB8AC3E}">
        <p14:creationId xmlns:p14="http://schemas.microsoft.com/office/powerpoint/2010/main" val="219263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will have a lots of features regarding cyber security and hacking.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Cybort</a:t>
            </a:r>
            <a:r>
              <a:rPr lang="en-US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This </a:t>
            </a:r>
            <a:r>
              <a:rPr lang="en-US" dirty="0" err="1"/>
              <a:t>Cybot</a:t>
            </a:r>
            <a:r>
              <a:rPr lang="en-US" dirty="0"/>
              <a:t> Robot Can Jam Every </a:t>
            </a:r>
            <a:r>
              <a:rPr lang="en-US" dirty="0" err="1"/>
              <a:t>wifi</a:t>
            </a:r>
            <a:r>
              <a:rPr lang="en-US" dirty="0"/>
              <a:t> connection and </a:t>
            </a:r>
            <a:r>
              <a:rPr lang="en-US" dirty="0" err="1"/>
              <a:t>deauthenticate</a:t>
            </a:r>
            <a:r>
              <a:rPr lang="en-US" dirty="0"/>
              <a:t> every </a:t>
            </a:r>
            <a:r>
              <a:rPr lang="en-US" dirty="0" err="1"/>
              <a:t>wifi</a:t>
            </a:r>
            <a:r>
              <a:rPr lang="en-US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WiFI</a:t>
            </a:r>
            <a:r>
              <a:rPr lang="en-US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Also this </a:t>
            </a:r>
            <a:r>
              <a:rPr lang="en-US" dirty="0" err="1"/>
              <a:t>Cybot</a:t>
            </a:r>
            <a:r>
              <a:rPr lang="en-US" dirty="0"/>
              <a:t> Robot can be use as a </a:t>
            </a:r>
            <a:r>
              <a:rPr lang="en-US" dirty="0" err="1"/>
              <a:t>wifi</a:t>
            </a:r>
            <a:r>
              <a:rPr lang="en-US" dirty="0"/>
              <a:t> router with non detectable location and in every 5 second it’s </a:t>
            </a:r>
            <a:r>
              <a:rPr lang="en-US" dirty="0" err="1"/>
              <a:t>ip</a:t>
            </a:r>
            <a:r>
              <a:rPr lang="en-US" dirty="0"/>
              <a:t> address will be changed. No one can trace the location of the </a:t>
            </a:r>
            <a:r>
              <a:rPr lang="en-US" dirty="0" err="1"/>
              <a:t>wifi</a:t>
            </a:r>
            <a:r>
              <a:rPr lang="en-US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I’m using Arduino UNO as a embedded system and Arduino coding for Bluetooth controlled </a:t>
            </a:r>
            <a:r>
              <a:rPr lang="en-US" sz="2000" dirty="0" err="1"/>
              <a:t>modle</a:t>
            </a:r>
            <a:endParaRPr lang="en-US" sz="2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For </a:t>
            </a:r>
            <a:r>
              <a:rPr lang="en-US" sz="2000" dirty="0" err="1"/>
              <a:t>wifi</a:t>
            </a:r>
            <a:r>
              <a:rPr lang="en-US" sz="2000" dirty="0"/>
              <a:t> jamming I’m using</a:t>
            </a:r>
          </a:p>
          <a:p>
            <a:r>
              <a:rPr lang="en-US" sz="2000" dirty="0"/>
              <a:t>ESP8266 </a:t>
            </a:r>
            <a:r>
              <a:rPr lang="en-US" sz="2000" dirty="0" err="1"/>
              <a:t>NodeMCU</a:t>
            </a:r>
            <a:r>
              <a:rPr lang="en-US" sz="2000" dirty="0"/>
              <a:t> </a:t>
            </a:r>
            <a:r>
              <a:rPr lang="en-US" sz="2000" dirty="0" err="1"/>
              <a:t>wifi</a:t>
            </a:r>
            <a:r>
              <a:rPr lang="en-US" sz="2000" dirty="0"/>
              <a:t> module for </a:t>
            </a:r>
            <a:r>
              <a:rPr lang="en-US" sz="2000" dirty="0" err="1"/>
              <a:t>wifi</a:t>
            </a:r>
            <a:r>
              <a:rPr lang="en-US" sz="20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/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9136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504326"/>
            <a:ext cx="2309575" cy="1677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77" y="1877730"/>
            <a:ext cx="2843325" cy="2783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43" y="1966529"/>
            <a:ext cx="2337112" cy="2337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69" y="2080652"/>
            <a:ext cx="2280471" cy="22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Bluetooth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Jamming using </a:t>
            </a:r>
            <a:r>
              <a:rPr lang="en-US" dirty="0" err="1"/>
              <a:t>Cybot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Penetration Testing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232" b="14232"/>
          <a:stretch>
            <a:fillRect/>
          </a:stretch>
        </p:blipFill>
        <p:spPr>
          <a:xfrm>
            <a:off x="1493557" y="2666998"/>
            <a:ext cx="2490951" cy="1524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Kali Linux</a:t>
            </a:r>
          </a:p>
          <a:p>
            <a:r>
              <a:rPr lang="en-US" sz="2400" dirty="0"/>
              <a:t>Unix Environment</a:t>
            </a:r>
          </a:p>
          <a:p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6179" b="26179"/>
          <a:stretch>
            <a:fillRect/>
          </a:stretch>
        </p:blipFill>
        <p:spPr>
          <a:xfrm>
            <a:off x="4742027" y="2666998"/>
            <a:ext cx="2692991" cy="1524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3982" b="139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F7BD1B8-29CD-4A42-8F91-78C0322A9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47" y="911359"/>
            <a:ext cx="3856966" cy="23597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134AD-EC71-49C1-B1AF-82C85C3F3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53" y="911359"/>
            <a:ext cx="3875556" cy="23597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A2A447-7E74-45B2-91E1-B0A71C4A4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469" y="3586895"/>
            <a:ext cx="4935061" cy="279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Circuit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3BFAE8-11EF-48F0-A1CA-DE3FE0C6F9EF}"/>
              </a:ext>
            </a:extLst>
          </p:cNvPr>
          <p:cNvSpPr/>
          <p:nvPr/>
        </p:nvSpPr>
        <p:spPr>
          <a:xfrm>
            <a:off x="3351737" y="1880229"/>
            <a:ext cx="47429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71312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167</TotalTime>
  <Words>288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Agency FB</vt:lpstr>
      <vt:lpstr>Arial</vt:lpstr>
      <vt:lpstr>Tw Cen MT</vt:lpstr>
      <vt:lpstr>Wingdings</vt:lpstr>
      <vt:lpstr>Circuit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26</cp:revision>
  <dcterms:created xsi:type="dcterms:W3CDTF">2019-05-01T13:21:53Z</dcterms:created>
  <dcterms:modified xsi:type="dcterms:W3CDTF">2019-05-11T15:02:00Z</dcterms:modified>
</cp:coreProperties>
</file>